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1560" y="16"/>
      </p:cViewPr>
      <p:guideLst>
        <p:guide orient="horz" pos="2533"/>
        <p:guide pos="2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5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2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2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2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6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0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0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B357-9CE0-A245-8743-E82FEC14204F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0721-4E91-DD4F-85A6-91EE8924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8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Regional Inverse Modeling in North and South America for the NASA Carbon Monitoring System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 </a:t>
            </a:r>
            <a:br>
              <a:rPr lang="en-US" sz="2400" dirty="0">
                <a:solidFill>
                  <a:srgbClr val="0000FF"/>
                </a:solidFill>
              </a:rPr>
            </a:b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9394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Arlyn Andrews (NOAA/ESRL</a:t>
            </a:r>
            <a:r>
              <a:rPr lang="en-US" dirty="0" smtClean="0"/>
              <a:t>), John </a:t>
            </a:r>
            <a:r>
              <a:rPr lang="en-US" dirty="0"/>
              <a:t>Miller (NOAA/</a:t>
            </a:r>
            <a:r>
              <a:rPr lang="en-US" dirty="0" smtClean="0"/>
              <a:t>ESRL, CIRES)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Thomas </a:t>
            </a:r>
            <a:r>
              <a:rPr lang="en-US" dirty="0"/>
              <a:t>Nehrkorn and Marikate Mountain (AER), Anna Michalak (CIS), Christopher O’Dell (CSU) 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30193"/>
            <a:ext cx="8283633" cy="184665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Merger of Andrews 2012 and Miller 2012 projects – regional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inverse modeling for North and South America using in situ and remote sensing data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Focus on 2015, first calendar year with OCO-2 data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Continue to refine flux estimation strategy – ensembles of inverse model calculations to test sensitivity to prior flux errors, assumed prior error structure, data weighting approaches, boundary values, etc.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Comparison of optimized fluxes with global CMS flux products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26" y="3476852"/>
            <a:ext cx="4188474" cy="3203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279" y="3504040"/>
            <a:ext cx="3214832" cy="2983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71889" y="6163953"/>
            <a:ext cx="2528390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WRF model domain for North America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3211" y="6163953"/>
            <a:ext cx="2847622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Typical STILT-WRF footprint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29349"/>
              </p:ext>
            </p:extLst>
          </p:nvPr>
        </p:nvGraphicFramePr>
        <p:xfrm>
          <a:off x="8015111" y="4464162"/>
          <a:ext cx="963457" cy="3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1346200" imgH="457200" progId="Equation.3">
                  <p:embed/>
                </p:oleObj>
              </mc:Choice>
              <mc:Fallback>
                <p:oleObj name="Equation" r:id="rId5" imgW="134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5111" y="4464162"/>
                        <a:ext cx="963457" cy="32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11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2" y="1319824"/>
            <a:ext cx="8268670" cy="37124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9442" y="358163"/>
            <a:ext cx="707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2010 Cumulative Sensitivity to Surface Flux for In Situ (Flask and Continuous) and ACOS GOSAT quality controlled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1071" y="5225918"/>
            <a:ext cx="823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Number of GOSAT observations is relatively low and sensitivity to surface fluxes is much lower than for in situ </a:t>
            </a:r>
            <a:r>
              <a:rPr lang="en-US" dirty="0" smtClean="0"/>
              <a:t>data – OCO-2 will have many more cloud-free scenes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Increased sensitivity for column data may be achieved by extending domain further over the Atlantic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5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874" b="47380"/>
          <a:stretch/>
        </p:blipFill>
        <p:spPr>
          <a:xfrm>
            <a:off x="0" y="120263"/>
            <a:ext cx="4767200" cy="3872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94" y="493360"/>
            <a:ext cx="4365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ym typeface="Wingdings"/>
              </a:rPr>
              <a:t>S</a:t>
            </a:r>
            <a:r>
              <a:rPr lang="en-US" dirty="0" smtClean="0"/>
              <a:t>ensitivity </a:t>
            </a:r>
            <a:r>
              <a:rPr lang="en-US" dirty="0" smtClean="0"/>
              <a:t>of </a:t>
            </a:r>
            <a:r>
              <a:rPr lang="en-US" dirty="0" smtClean="0"/>
              <a:t>in situ CO</a:t>
            </a:r>
            <a:r>
              <a:rPr lang="en-US" baseline="-25000" dirty="0" smtClean="0"/>
              <a:t>2</a:t>
            </a:r>
            <a:r>
              <a:rPr lang="en-US" dirty="0" smtClean="0"/>
              <a:t> aircraft measurements to surface fluxes (</a:t>
            </a:r>
            <a:r>
              <a:rPr lang="en-US" i="1" dirty="0" err="1" smtClean="0"/>
              <a:t>Gatti</a:t>
            </a:r>
            <a:r>
              <a:rPr lang="en-US" i="1" dirty="0" smtClean="0"/>
              <a:t> et al., </a:t>
            </a:r>
            <a:r>
              <a:rPr lang="en-US" dirty="0" smtClean="0"/>
              <a:t>2014).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67" y="3105282"/>
            <a:ext cx="3448124" cy="3596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307" y="4734631"/>
            <a:ext cx="4730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Comparison of observed and NASA CMS v3.3 simulated profiles for the site </a:t>
            </a:r>
            <a:r>
              <a:rPr lang="en-US" dirty="0" err="1" smtClean="0"/>
              <a:t>Tabatinga</a:t>
            </a:r>
            <a:r>
              <a:rPr lang="en-US" dirty="0" smtClean="0"/>
              <a:t> in the Brazilian Amazon showing a large bias during the wet season (DJF) with smaller but significant difference during the dry season (JJA).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1" y="4755441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4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274</Words>
  <Application>Microsoft Macintosh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Equation</vt:lpstr>
      <vt:lpstr>Regional Inverse Modeling in North and South America for the NASA Carbon Monitoring System   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Inverse Modeling in North and South America for the NASA Carbon Monitoring System    </dc:title>
  <dc:creator>Arlyn Andrews</dc:creator>
  <cp:lastModifiedBy>Arlyn Andrews</cp:lastModifiedBy>
  <cp:revision>11</cp:revision>
  <dcterms:created xsi:type="dcterms:W3CDTF">2014-11-14T02:16:26Z</dcterms:created>
  <dcterms:modified xsi:type="dcterms:W3CDTF">2014-11-14T03:08:52Z</dcterms:modified>
</cp:coreProperties>
</file>